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5" r:id="rId2"/>
    <p:sldId id="300" r:id="rId3"/>
    <p:sldId id="303" r:id="rId4"/>
    <p:sldId id="285" r:id="rId5"/>
    <p:sldId id="284" r:id="rId6"/>
    <p:sldId id="283" r:id="rId7"/>
    <p:sldId id="282" r:id="rId8"/>
    <p:sldId id="281" r:id="rId9"/>
    <p:sldId id="280" r:id="rId10"/>
    <p:sldId id="279" r:id="rId11"/>
    <p:sldId id="278" r:id="rId12"/>
    <p:sldId id="277" r:id="rId13"/>
    <p:sldId id="297" r:id="rId14"/>
    <p:sldId id="296" r:id="rId15"/>
    <p:sldId id="301" r:id="rId16"/>
    <p:sldId id="302" r:id="rId17"/>
    <p:sldId id="298" r:id="rId18"/>
    <p:sldId id="274" r:id="rId19"/>
    <p:sldId id="286" r:id="rId20"/>
    <p:sldId id="287" r:id="rId21"/>
    <p:sldId id="291" r:id="rId22"/>
    <p:sldId id="290" r:id="rId23"/>
    <p:sldId id="289" r:id="rId24"/>
    <p:sldId id="288" r:id="rId25"/>
    <p:sldId id="294" r:id="rId26"/>
    <p:sldId id="293" r:id="rId27"/>
    <p:sldId id="292" r:id="rId28"/>
    <p:sldId id="295" r:id="rId29"/>
    <p:sldId id="276" r:id="rId30"/>
    <p:sldId id="29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A5104-1144-45EB-9D31-9407C231BDD1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BF76A-4489-4D0C-AF53-7D184DA2D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BF76A-4489-4D0C-AF53-7D184DA2D3D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DF08-8C6D-46C4-83B9-E424AE056CE8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4D20-325B-435A-A60C-3806720C0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DF08-8C6D-46C4-83B9-E424AE056CE8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4D20-325B-435A-A60C-3806720C0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DF08-8C6D-46C4-83B9-E424AE056CE8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4D20-325B-435A-A60C-3806720C0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DF08-8C6D-46C4-83B9-E424AE056CE8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4D20-325B-435A-A60C-3806720C0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DF08-8C6D-46C4-83B9-E424AE056CE8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4D20-325B-435A-A60C-3806720C0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DF08-8C6D-46C4-83B9-E424AE056CE8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4D20-325B-435A-A60C-3806720C0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DF08-8C6D-46C4-83B9-E424AE056CE8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4D20-325B-435A-A60C-3806720C0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DF08-8C6D-46C4-83B9-E424AE056CE8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4D20-325B-435A-A60C-3806720C0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DF08-8C6D-46C4-83B9-E424AE056CE8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4D20-325B-435A-A60C-3806720C0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DF08-8C6D-46C4-83B9-E424AE056CE8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4D20-325B-435A-A60C-3806720C0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DF08-8C6D-46C4-83B9-E424AE056CE8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4D20-325B-435A-A60C-3806720C0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8DF08-8C6D-46C4-83B9-E424AE056CE8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94D20-325B-435A-A60C-3806720C0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hyperlink" Target="http://azbez.com/sites/azbez.com/files/images/007_kopiya.preview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hyperlink" Target="http://azbez.com/sites/azbez.com/files/images/007_kopiya_2.preview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zbez.com/sites/azbez.com/files/images/006_kopiya_1.preview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hyperlink" Target="http://azbez.com/sites/azbez.com/files/images/005_kopiya1.preview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http://azbez.com/sites/azbez.com/files/images/005_3.preview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hyperlink" Target="http://azbez.com/sites/azbez.com/files/images/005_4.preview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hyperlink" Target="http://azbez.com/sites/azbez.com/files/images/006_kopiya_2.preview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hyperlink" Target="http://azbez.com/sites/azbez.com/files/images/007_kopiya_1.preview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_98195-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8874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44302" y="5589240"/>
            <a:ext cx="41963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Составила воспитатель МБДОУ №1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с. Ловозеро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Водолазова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М. Н.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Июль 2020 год.</a:t>
            </a:r>
            <a:endParaRPr lang="ru-RU" sz="2000" dirty="0"/>
          </a:p>
        </p:txBody>
      </p:sp>
      <p:pic>
        <p:nvPicPr>
          <p:cNvPr id="7" name="Рисунок 6" descr="img0.jpg"/>
          <p:cNvPicPr>
            <a:picLocks noChangeAspect="1"/>
          </p:cNvPicPr>
          <p:nvPr/>
        </p:nvPicPr>
        <p:blipFill>
          <a:blip r:embed="rId4" cstate="print"/>
          <a:srcRect l="20469" t="38975" r="18107" b="-399"/>
          <a:stretch>
            <a:fillRect/>
          </a:stretch>
        </p:blipFill>
        <p:spPr>
          <a:xfrm>
            <a:off x="1667677" y="1124744"/>
            <a:ext cx="5640627" cy="4230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Безопасность на воде.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bg10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36579" y="3284984"/>
            <a:ext cx="2507421" cy="187220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cf13c96e6229d34c0418f39629396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0500" y="332656"/>
            <a:ext cx="2088231" cy="2088231"/>
          </a:xfrm>
          <a:prstGeom prst="rect">
            <a:avLst/>
          </a:prstGeom>
        </p:spPr>
      </p:pic>
      <p:pic>
        <p:nvPicPr>
          <p:cNvPr id="8" name="Рисунок 7" descr="_98195-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8874" cy="6858000"/>
          </a:xfrm>
          <a:prstGeom prst="rect">
            <a:avLst/>
          </a:prstGeom>
        </p:spPr>
      </p:pic>
      <p:pic>
        <p:nvPicPr>
          <p:cNvPr id="4" name="Picture 2" descr="http://pro.fessor.ru/tw_files2/urls_4/15/d-14523/14523_html_m7593572a.png"/>
          <p:cNvPicPr>
            <a:picLocks noChangeAspect="1" noChangeArrowheads="1"/>
          </p:cNvPicPr>
          <p:nvPr/>
        </p:nvPicPr>
        <p:blipFill>
          <a:blip r:embed="rId4" cstate="print"/>
          <a:srcRect t="23246"/>
          <a:stretch>
            <a:fillRect/>
          </a:stretch>
        </p:blipFill>
        <p:spPr bwMode="auto">
          <a:xfrm>
            <a:off x="179511" y="1772816"/>
            <a:ext cx="6319523" cy="482453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 заплывайте на надувных плавательных средствах за границы пляжа. Они могут неожиданно лопнуть.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 descr="bg10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2348880"/>
            <a:ext cx="2314541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cf13c96e6229d34c0418f39629396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0500" y="332656"/>
            <a:ext cx="2088231" cy="2088231"/>
          </a:xfrm>
          <a:prstGeom prst="rect">
            <a:avLst/>
          </a:prstGeom>
        </p:spPr>
      </p:pic>
      <p:pic>
        <p:nvPicPr>
          <p:cNvPr id="8" name="Рисунок 7" descr="_98195-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8874" cy="6858000"/>
          </a:xfrm>
          <a:prstGeom prst="rect">
            <a:avLst/>
          </a:prstGeom>
        </p:spPr>
      </p:pic>
      <p:pic>
        <p:nvPicPr>
          <p:cNvPr id="4" name="Рисунок 9" descr="http://azbez.com/sites/azbez.com/files/images/007_kopiya.300x3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679" y="1628800"/>
            <a:ext cx="8154627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404664"/>
            <a:ext cx="91440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 используйте для передвижения по водоему самодельные плоты.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cf13c96e6229d34c0418f39629396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0500" y="332656"/>
            <a:ext cx="2088231" cy="2088231"/>
          </a:xfrm>
          <a:prstGeom prst="rect">
            <a:avLst/>
          </a:prstGeom>
        </p:spPr>
      </p:pic>
      <p:pic>
        <p:nvPicPr>
          <p:cNvPr id="8" name="Рисунок 7" descr="_98195-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8874" cy="6858000"/>
          </a:xfrm>
          <a:prstGeom prst="rect">
            <a:avLst/>
          </a:prstGeom>
        </p:spPr>
      </p:pic>
      <p:pic>
        <p:nvPicPr>
          <p:cNvPr id="4" name="Picture 2" descr="http://azbez.com/azbez/azbez/sites/azbez.com/files/images/008_kopiya_1.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556792"/>
            <a:ext cx="8367886" cy="478643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260648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 ходите по илистому и заросшему водорослями дну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cf13c96e6229d34c0418f39629396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0500" y="332656"/>
            <a:ext cx="2088231" cy="2088231"/>
          </a:xfrm>
          <a:prstGeom prst="rect">
            <a:avLst/>
          </a:prstGeom>
        </p:spPr>
      </p:pic>
      <p:pic>
        <p:nvPicPr>
          <p:cNvPr id="8" name="Рисунок 7" descr="_98195-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8874" cy="6858000"/>
          </a:xfrm>
          <a:prstGeom prst="rect">
            <a:avLst/>
          </a:prstGeom>
        </p:spPr>
      </p:pic>
      <p:pic>
        <p:nvPicPr>
          <p:cNvPr id="4" name="Рисунок 8" descr="http://azbez.com/sites/azbez.com/files/images/007_kopiya_2.300x3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844824"/>
            <a:ext cx="8280083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844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 ныряйте в незнакомых местах. Неизвестно, что там может оказаться на дне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_98195-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8874" cy="6858000"/>
          </a:xfrm>
          <a:prstGeom prst="rect">
            <a:avLst/>
          </a:prstGeom>
        </p:spPr>
      </p:pic>
      <p:pic>
        <p:nvPicPr>
          <p:cNvPr id="7" name="Рисунок 5" descr="http://azbez.com/sites/azbez.com/files/images/006_kopiya_1.300x3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72815"/>
            <a:ext cx="8218220" cy="471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 купайтесь у крутых обрывистых берегов  с сильным течением, в заболоченных и заросших растительностью местах.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_98195-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8874" cy="6858000"/>
          </a:xfrm>
          <a:prstGeom prst="rect">
            <a:avLst/>
          </a:prstGeom>
        </p:spPr>
      </p:pic>
      <p:pic>
        <p:nvPicPr>
          <p:cNvPr id="10" name="Рисунок 9" descr="4.jpg"/>
          <p:cNvPicPr>
            <a:picLocks noChangeAspect="1"/>
          </p:cNvPicPr>
          <p:nvPr/>
        </p:nvPicPr>
        <p:blipFill>
          <a:blip r:embed="rId3" cstate="print"/>
          <a:srcRect l="4326" t="11039" b="11039"/>
          <a:stretch>
            <a:fillRect/>
          </a:stretch>
        </p:blipFill>
        <p:spPr>
          <a:xfrm>
            <a:off x="251520" y="3350581"/>
            <a:ext cx="5976664" cy="3246771"/>
          </a:xfrm>
          <a:prstGeom prst="rect">
            <a:avLst/>
          </a:prstGeom>
        </p:spPr>
      </p:pic>
      <p:pic>
        <p:nvPicPr>
          <p:cNvPr id="9" name="Рисунок 8" descr="deti_voda_1.jpg"/>
          <p:cNvPicPr>
            <a:picLocks noChangeAspect="1"/>
          </p:cNvPicPr>
          <p:nvPr/>
        </p:nvPicPr>
        <p:blipFill>
          <a:blip r:embed="rId4" cstate="print"/>
          <a:srcRect l="21888" r="-124" b="8657"/>
          <a:stretch>
            <a:fillRect/>
          </a:stretch>
        </p:blipFill>
        <p:spPr>
          <a:xfrm>
            <a:off x="4860032" y="188640"/>
            <a:ext cx="4118108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3419872" cy="10801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Запрещенные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знаки.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_98195-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8874" cy="6858000"/>
          </a:xfrm>
          <a:prstGeom prst="rect">
            <a:avLst/>
          </a:prstGeom>
        </p:spPr>
      </p:pic>
      <p:pic>
        <p:nvPicPr>
          <p:cNvPr id="5" name="Рисунок 4" descr="552b30a6f10e64ef64bde4b42e8d44a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052736"/>
            <a:ext cx="2376264" cy="2376264"/>
          </a:xfrm>
          <a:prstGeom prst="rect">
            <a:avLst/>
          </a:prstGeom>
        </p:spPr>
      </p:pic>
      <p:pic>
        <p:nvPicPr>
          <p:cNvPr id="7" name="Рисунок 6" descr="4316.750x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980728"/>
            <a:ext cx="2145554" cy="3212976"/>
          </a:xfrm>
          <a:prstGeom prst="rect">
            <a:avLst/>
          </a:prstGeom>
        </p:spPr>
      </p:pic>
      <p:pic>
        <p:nvPicPr>
          <p:cNvPr id="8" name="Рисунок 7" descr="4326.750x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3284984"/>
            <a:ext cx="2145554" cy="3212976"/>
          </a:xfrm>
          <a:prstGeom prst="rect">
            <a:avLst/>
          </a:prstGeom>
        </p:spPr>
      </p:pic>
      <p:pic>
        <p:nvPicPr>
          <p:cNvPr id="11" name="Рисунок 10" descr="bg10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39362" y="1124744"/>
            <a:ext cx="2264393" cy="1690748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043608" y="0"/>
            <a:ext cx="70922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Запрещающие</a:t>
            </a:r>
            <a:r>
              <a:rPr lang="ru-RU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знаки на воде.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" name="Рисунок 14" descr="f16cd95946ac92e5b98aaffb7dec379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95736" y="3861048"/>
            <a:ext cx="2736304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_98195-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8874" cy="6858000"/>
          </a:xfrm>
          <a:prstGeom prst="rect">
            <a:avLst/>
          </a:prstGeom>
        </p:spPr>
      </p:pic>
      <p:pic>
        <p:nvPicPr>
          <p:cNvPr id="3" name="Picture 2" descr="http://eh-zhiznya.ru/7ia/devushka_plyv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412776"/>
            <a:ext cx="5226316" cy="3452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Самый лучший способ чувствовать себя уверенно на воде – научиться плавать.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G:\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8"/>
            <a:ext cx="4176464" cy="3132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cf13c96e6229d34c0418f39629396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0500" y="332656"/>
            <a:ext cx="2088231" cy="2088231"/>
          </a:xfrm>
          <a:prstGeom prst="rect">
            <a:avLst/>
          </a:prstGeom>
        </p:spPr>
      </p:pic>
      <p:pic>
        <p:nvPicPr>
          <p:cNvPr id="8" name="Рисунок 7" descr="_98195-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8874" cy="6858000"/>
          </a:xfrm>
          <a:prstGeom prst="rect">
            <a:avLst/>
          </a:prstGeom>
        </p:spPr>
      </p:pic>
      <p:pic>
        <p:nvPicPr>
          <p:cNvPr id="9" name="Рисунок 8" descr="bg10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212976"/>
            <a:ext cx="4551934" cy="339877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3528" y="548680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закрепить знания детей о воде, её состояниях;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объяснить детям, что купаться, плавать, загорать полезно для здоровья только в том случае, если соблюдать правила безопасного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поведения на воде, развивать внимание, мышление, память, речь;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чувство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осторожности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cf13c96e6229d34c0418f39629396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0500" y="332656"/>
            <a:ext cx="2088231" cy="2088231"/>
          </a:xfrm>
          <a:prstGeom prst="rect">
            <a:avLst/>
          </a:prstGeom>
        </p:spPr>
      </p:pic>
      <p:pic>
        <p:nvPicPr>
          <p:cNvPr id="8" name="Рисунок 7" descr="_98195-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8874" cy="685800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483768" y="0"/>
            <a:ext cx="3816424" cy="882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ВЫВОД: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Picture 15" descr="http://www.test.e-nkama.ru/upload/iblock/fbc/775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944" y="1772816"/>
            <a:ext cx="4896543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79512" y="908720"/>
            <a:ext cx="3744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Находясь на водоёме, зимой или летом, будьте всегда осторожны и соблюдайте правила безопасности,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тогда с вами не произойдет ничего плохого.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bg10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0"/>
            <a:ext cx="2016224" cy="150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cf13c96e6229d34c0418f39629396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0500" y="332656"/>
            <a:ext cx="2088231" cy="2088231"/>
          </a:xfrm>
          <a:prstGeom prst="rect">
            <a:avLst/>
          </a:prstGeom>
        </p:spPr>
      </p:pic>
      <p:pic>
        <p:nvPicPr>
          <p:cNvPr id="8" name="Рисунок 7" descr="_98195-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887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0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безопасного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поведения на воде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bg10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692695"/>
            <a:ext cx="2051720" cy="1531951"/>
          </a:xfrm>
          <a:prstGeom prst="rect">
            <a:avLst/>
          </a:prstGeom>
        </p:spPr>
      </p:pic>
      <p:pic>
        <p:nvPicPr>
          <p:cNvPr id="10" name="Рисунок 9" descr="img7.jpg"/>
          <p:cNvPicPr>
            <a:picLocks noChangeAspect="1"/>
          </p:cNvPicPr>
          <p:nvPr/>
        </p:nvPicPr>
        <p:blipFill>
          <a:blip r:embed="rId5" cstate="print"/>
          <a:srcRect l="15117" t="33867" r="12110" b="9181"/>
          <a:stretch>
            <a:fillRect/>
          </a:stretch>
        </p:blipFill>
        <p:spPr>
          <a:xfrm>
            <a:off x="1259632" y="2132856"/>
            <a:ext cx="6624736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cf13c96e6229d34c0418f39629396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0500" y="332656"/>
            <a:ext cx="2088231" cy="2088231"/>
          </a:xfrm>
          <a:prstGeom prst="rect">
            <a:avLst/>
          </a:prstGeom>
        </p:spPr>
      </p:pic>
      <p:pic>
        <p:nvPicPr>
          <p:cNvPr id="8" name="Рисунок 7" descr="_98195-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887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688" y="2276872"/>
            <a:ext cx="6192688" cy="2443048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800004"/>
              </a:avLst>
            </a:prstTxWarp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g10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3356992"/>
            <a:ext cx="3384376" cy="2527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cf13c96e6229d34c0418f39629396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0500" y="332656"/>
            <a:ext cx="2088231" cy="2088231"/>
          </a:xfrm>
          <a:prstGeom prst="rect">
            <a:avLst/>
          </a:prstGeom>
        </p:spPr>
      </p:pic>
      <p:pic>
        <p:nvPicPr>
          <p:cNvPr id="8" name="Рисунок 7" descr="_98195-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8874" cy="6858000"/>
          </a:xfrm>
          <a:prstGeom prst="rect">
            <a:avLst/>
          </a:prstGeom>
        </p:spPr>
      </p:pic>
      <p:pic>
        <p:nvPicPr>
          <p:cNvPr id="4" name="Picture 2" descr="http://school8str.moy.su/img/skanirovanie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268760"/>
            <a:ext cx="5616624" cy="5400600"/>
          </a:xfrm>
          <a:prstGeom prst="rect">
            <a:avLst/>
          </a:prstGeom>
          <a:noFill/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0" y="0"/>
            <a:ext cx="9144000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Купайтесь только на благоустроенном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пляже.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Рисунок 8" descr="bg10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68627" y="3356992"/>
            <a:ext cx="3375374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cf13c96e6229d34c0418f39629396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0500" y="332656"/>
            <a:ext cx="2088231" cy="2088231"/>
          </a:xfrm>
          <a:prstGeom prst="rect">
            <a:avLst/>
          </a:prstGeom>
        </p:spPr>
      </p:pic>
      <p:pic>
        <p:nvPicPr>
          <p:cNvPr id="8" name="Рисунок 7" descr="_98195-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8874" cy="6858000"/>
          </a:xfrm>
          <a:prstGeom prst="rect">
            <a:avLst/>
          </a:prstGeom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467544" y="0"/>
            <a:ext cx="8305800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 переохлаждайтесь и не перегревайтесь.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2" descr="http://azbez.com/sites/azbez.com/files/images/005_kopiya1.300x3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224" y="1484784"/>
            <a:ext cx="853099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cf13c96e6229d34c0418f39629396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0500" y="332656"/>
            <a:ext cx="2088231" cy="2088231"/>
          </a:xfrm>
          <a:prstGeom prst="rect">
            <a:avLst/>
          </a:prstGeom>
        </p:spPr>
      </p:pic>
      <p:pic>
        <p:nvPicPr>
          <p:cNvPr id="8" name="Рисунок 7" descr="_98195-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8874" cy="6858000"/>
          </a:xfrm>
          <a:prstGeom prst="rect">
            <a:avLst/>
          </a:prstGeom>
        </p:spPr>
      </p:pic>
      <p:pic>
        <p:nvPicPr>
          <p:cNvPr id="4" name="Рисунок 3" descr="http://azbez.com/sites/azbez.com/files/images/005_3.300x3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642" y="1268760"/>
            <a:ext cx="865645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0"/>
            <a:ext cx="830580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 находитесь длительное время под палящими лучами солнца.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cf13c96e6229d34c0418f39629396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0500" y="332656"/>
            <a:ext cx="2088231" cy="2088231"/>
          </a:xfrm>
          <a:prstGeom prst="rect">
            <a:avLst/>
          </a:prstGeom>
        </p:spPr>
      </p:pic>
      <p:pic>
        <p:nvPicPr>
          <p:cNvPr id="8" name="Рисунок 7" descr="_98195-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8874" cy="6858000"/>
          </a:xfrm>
          <a:prstGeom prst="rect">
            <a:avLst/>
          </a:prstGeom>
        </p:spPr>
      </p:pic>
      <p:pic>
        <p:nvPicPr>
          <p:cNvPr id="4" name="Рисунок 4" descr="http://azbez.com/sites/azbez.com/files/images/005_4.300x3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622" y="1196752"/>
            <a:ext cx="853099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88640"/>
            <a:ext cx="896448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 купайтесь во время шторма.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cf13c96e6229d34c0418f39629396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0500" y="332656"/>
            <a:ext cx="2088231" cy="2088231"/>
          </a:xfrm>
          <a:prstGeom prst="rect">
            <a:avLst/>
          </a:prstGeom>
        </p:spPr>
      </p:pic>
      <p:pic>
        <p:nvPicPr>
          <p:cNvPr id="8" name="Рисунок 7" descr="_98195-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874" y="0"/>
            <a:ext cx="9148874" cy="6858000"/>
          </a:xfrm>
          <a:prstGeom prst="rect">
            <a:avLst/>
          </a:prstGeom>
        </p:spPr>
      </p:pic>
      <p:pic>
        <p:nvPicPr>
          <p:cNvPr id="4" name="Рисунок 6" descr="http://azbez.com/sites/azbez.com/files/images/006_kopiya_2.300x3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5908" y="1196752"/>
            <a:ext cx="865645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403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 подплывайте</a:t>
            </a:r>
            <a:r>
              <a:rPr lang="ru-RU" sz="3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 проходящим судам.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cf13c96e6229d34c0418f39629396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0500" y="332656"/>
            <a:ext cx="2088231" cy="2088231"/>
          </a:xfrm>
          <a:prstGeom prst="rect">
            <a:avLst/>
          </a:prstGeom>
        </p:spPr>
      </p:pic>
      <p:pic>
        <p:nvPicPr>
          <p:cNvPr id="8" name="Рисунок 7" descr="_98195-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8874" cy="6858000"/>
          </a:xfrm>
          <a:prstGeom prst="rect">
            <a:avLst/>
          </a:prstGeom>
        </p:spPr>
      </p:pic>
      <p:pic>
        <p:nvPicPr>
          <p:cNvPr id="4" name="Рисунок 7" descr="http://azbez.com/sites/azbez.com/files/images/007_kopiya_1.300x3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9053" y="1196752"/>
            <a:ext cx="853099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88640"/>
            <a:ext cx="91440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 стойте и на играйте в местах,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 которых можно упасть в воду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224</Words>
  <Application>Microsoft Office PowerPoint</Application>
  <PresentationFormat>Экран (4:3)</PresentationFormat>
  <Paragraphs>30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Не купайтесь у крутых обрывистых берегов  с сильным течением, в заболоченных и заросших растительностью местах.</vt:lpstr>
      <vt:lpstr>Запрещенные  знаки.</vt:lpstr>
      <vt:lpstr>Слайд 16</vt:lpstr>
      <vt:lpstr>Самый лучший способ чувствовать себя уверенно на воде – научиться плавать.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33</cp:revision>
  <dcterms:created xsi:type="dcterms:W3CDTF">2017-04-04T07:16:55Z</dcterms:created>
  <dcterms:modified xsi:type="dcterms:W3CDTF">2020-07-23T13:23:46Z</dcterms:modified>
</cp:coreProperties>
</file>